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6" r:id="rId9"/>
    <p:sldId id="263" r:id="rId10"/>
    <p:sldId id="264" r:id="rId11"/>
    <p:sldId id="265"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02.01.2025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02.01.2025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02.01.2025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02.01.2025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02.01.2025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02.01.2025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02.01.2025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02.01.2025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02.01.2025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02.01.2025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02.01.2025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02.01.2025</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b="1" dirty="0" smtClean="0"/>
              <a:t>Etkili Soru Çözme Teknikleri ile Sınav Başarınızı Artırabilirsiniz!</a:t>
            </a:r>
            <a:br>
              <a:rPr lang="tr-TR" b="1" dirty="0" smtClean="0"/>
            </a:b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2.     Hasar Hesabı Yapın</a:t>
            </a:r>
            <a:br>
              <a:rPr lang="tr-TR" dirty="0" smtClean="0"/>
            </a:br>
            <a:endParaRPr lang="tr-TR" dirty="0"/>
          </a:p>
        </p:txBody>
      </p:sp>
      <p:sp>
        <p:nvSpPr>
          <p:cNvPr id="3" name="2 İçerik Yer Tutucusu"/>
          <p:cNvSpPr>
            <a:spLocks noGrp="1"/>
          </p:cNvSpPr>
          <p:nvPr>
            <p:ph idx="1"/>
          </p:nvPr>
        </p:nvSpPr>
        <p:spPr/>
        <p:txBody>
          <a:bodyPr>
            <a:normAutofit lnSpcReduction="10000"/>
          </a:bodyPr>
          <a:lstStyle/>
          <a:p>
            <a:pPr fontAlgn="base"/>
            <a:r>
              <a:rPr lang="tr-TR" b="1" dirty="0" smtClean="0"/>
              <a:t>Etkili </a:t>
            </a:r>
            <a:r>
              <a:rPr lang="tr-TR" b="1" dirty="0" smtClean="0"/>
              <a:t>soru çözme teknikleri</a:t>
            </a:r>
            <a:r>
              <a:rPr lang="tr-TR" dirty="0" smtClean="0"/>
              <a:t> arasında yer verebileceğimiz bir diğer teknikte kendini değerlendirebilmektir. Bu tekniği hasar hesabı tekniği de diyebiliriz. Çözdüğünüz her denemeden veya soru kağıdından sonra doğru yanlış ve boş sayılarınıza bakmalısınız. Burada odak noktanız kendinizi geliştirip geliştiremediğinizi analiz etmeye çalışmanız olmalıdır. Örneğin; birkaç gün önce bu tarz soruları hiç çözemiyordum.</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417638"/>
          </a:xfrm>
        </p:spPr>
        <p:txBody>
          <a:bodyPr>
            <a:normAutofit fontScale="90000"/>
          </a:bodyPr>
          <a:lstStyle/>
          <a:p>
            <a:r>
              <a:rPr lang="tr-TR" dirty="0" smtClean="0"/>
              <a:t/>
            </a:r>
            <a:br>
              <a:rPr lang="tr-TR" dirty="0" smtClean="0"/>
            </a:br>
            <a:r>
              <a:rPr lang="tr-TR" dirty="0" smtClean="0"/>
              <a:t>3</a:t>
            </a:r>
            <a:r>
              <a:rPr lang="tr-TR" dirty="0" smtClean="0"/>
              <a:t>.     Kendinizi Tebrik Etmeyi Unutmayın</a:t>
            </a:r>
            <a:br>
              <a:rPr lang="tr-TR" dirty="0" smtClean="0"/>
            </a:br>
            <a:endParaRPr lang="tr-TR" dirty="0"/>
          </a:p>
        </p:txBody>
      </p:sp>
      <p:sp>
        <p:nvSpPr>
          <p:cNvPr id="3" name="2 İçerik Yer Tutucusu"/>
          <p:cNvSpPr>
            <a:spLocks noGrp="1"/>
          </p:cNvSpPr>
          <p:nvPr>
            <p:ph idx="1"/>
          </p:nvPr>
        </p:nvSpPr>
        <p:spPr/>
        <p:txBody>
          <a:bodyPr/>
          <a:lstStyle/>
          <a:p>
            <a:pPr fontAlgn="base"/>
            <a:r>
              <a:rPr lang="tr-TR" dirty="0" smtClean="0"/>
              <a:t>Çoğunlukla </a:t>
            </a:r>
            <a:r>
              <a:rPr lang="tr-TR" dirty="0" smtClean="0"/>
              <a:t>eleştiride bonkör, iltifat ve yüceltmede cimriyiz. En ufak bir hatamızı dahi saatlerce kafamıza takıp motivasyonumuzun düşmesine neden olabiliyoruz. Oysa çalışmak için ayırdığımız zaman, öğrenmek için verdiğimiz emek ve gösterdiğimiz gelişim taktiri hak ediyor. Kendinizi sık sık tebrik edin.</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Etkili Soru Çözme Teknikleri Neler?</a:t>
            </a:r>
            <a:br>
              <a:rPr lang="tr-TR" dirty="0" smtClean="0"/>
            </a:br>
            <a:endParaRPr lang="tr-TR" dirty="0"/>
          </a:p>
        </p:txBody>
      </p:sp>
      <p:sp>
        <p:nvSpPr>
          <p:cNvPr id="3" name="2 İçerik Yer Tutucusu"/>
          <p:cNvSpPr>
            <a:spLocks noGrp="1"/>
          </p:cNvSpPr>
          <p:nvPr>
            <p:ph idx="1"/>
          </p:nvPr>
        </p:nvSpPr>
        <p:spPr/>
        <p:txBody>
          <a:bodyPr>
            <a:normAutofit fontScale="70000" lnSpcReduction="20000"/>
          </a:bodyPr>
          <a:lstStyle/>
          <a:p>
            <a:pPr fontAlgn="base">
              <a:buNone/>
            </a:pPr>
            <a:r>
              <a:rPr lang="tr-TR" dirty="0" smtClean="0"/>
              <a:t>Sınava </a:t>
            </a:r>
            <a:r>
              <a:rPr lang="tr-TR" dirty="0" smtClean="0"/>
              <a:t>hazırlık sürecinde konu anlatımı çalışılır ve eksik konular tamamlanır. Öğrenilen bilgilerin uzun süreli belleğe yerleşebilmesi için günlük, haftalık tekrarlar yapılır. Ve bu bilgilerin pekiştirilmesi için mümkün olabildiğince çok soru çözülür. Bu üç aşamadan herhangi biri atlanırsa sınava eksik hazırlanılmış olacaktır. Yeterince konu anlatımı çalışılmazsa sınavda bilmediğiniz sorularla karşılaşma olasılığınız artar.</a:t>
            </a:r>
          </a:p>
          <a:p>
            <a:pPr fontAlgn="base">
              <a:buNone/>
            </a:pPr>
            <a:r>
              <a:rPr lang="tr-TR" dirty="0" smtClean="0"/>
              <a:t>Yeterince çok tekrar yapılmazsa çalıştığınız konuları özellikle de stres anında hatırlamakta zorlanırsınız. Yeterince soru çözülerek pratik yapılmazsa zaman kullanımında zorlanır, çeldirici sorularda ikilemde kalır, kolayca hata yapabilirsiniz. Dolayısıyla sınava hazırlık sürecinin bu üç adımı da çok önemlidir. Öğrenciler sıklıkla konu anlatımın veya tekrar yapmaksızın bol soru çözmeye çalışırlar. </a:t>
            </a:r>
            <a:r>
              <a:rPr lang="tr-TR" b="1" dirty="0" smtClean="0"/>
              <a:t>Etkili soru çözme teknikleri</a:t>
            </a:r>
            <a:r>
              <a:rPr lang="tr-TR" dirty="0" smtClean="0"/>
              <a:t> de yeterince bilinip kullanılmaz.</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1.     Turlama Tekniği</a:t>
            </a:r>
            <a:br>
              <a:rPr lang="tr-TR" dirty="0" smtClean="0"/>
            </a:br>
            <a:endParaRPr lang="tr-TR" dirty="0"/>
          </a:p>
        </p:txBody>
      </p:sp>
      <p:sp>
        <p:nvSpPr>
          <p:cNvPr id="3" name="2 İçerik Yer Tutucusu"/>
          <p:cNvSpPr>
            <a:spLocks noGrp="1"/>
          </p:cNvSpPr>
          <p:nvPr>
            <p:ph idx="1"/>
          </p:nvPr>
        </p:nvSpPr>
        <p:spPr/>
        <p:txBody>
          <a:bodyPr>
            <a:normAutofit fontScale="62500" lnSpcReduction="20000"/>
          </a:bodyPr>
          <a:lstStyle/>
          <a:p>
            <a:pPr fontAlgn="base"/>
            <a:r>
              <a:rPr lang="tr-TR" b="1" dirty="0" smtClean="0"/>
              <a:t>Etkili </a:t>
            </a:r>
            <a:r>
              <a:rPr lang="tr-TR" b="1" dirty="0" smtClean="0"/>
              <a:t>soru çözme teknikleri</a:t>
            </a:r>
            <a:r>
              <a:rPr lang="tr-TR" dirty="0" smtClean="0"/>
              <a:t> olarak arama yaptığınızda karşınıza en sık çıkacak teknik turlama tekniğidir. Turlama tekniğinin mantığı sınav kağıdını elinize aldığınızda ilk turda en önce kolayca çözebildiğiniz soruları çözmenizdir. İkinci turda çok kolay olmayan ama yine de rahat çözebildiğiniz soruları çözmelisiniz. Üçüncü turda sizi biraz daha zorlayacak soruları bitirmelisiniz. Turları bu şekilde zorluk seviyelerine göre bölüştürmelisiniz.</a:t>
            </a:r>
          </a:p>
          <a:p>
            <a:pPr fontAlgn="base"/>
            <a:r>
              <a:rPr lang="tr-TR" dirty="0" smtClean="0"/>
              <a:t>En son tura çözmekte zorlandığınız ve çözüm yolunu bulmak için çok daha fazla zaman harcayacağınız soruları bırakmalısınız. Bu tekniğin amacı zamanınızı daha verimli kullanmanızı ve motivasyonunuzu sürdürmenizi sağlamaktır. Aksi halde soruları sırayla çözmeye çalışırsanız daha çok zaman var düşüncesiyle zor sorularda çokça vakit harcayabilirsiniz.</a:t>
            </a:r>
          </a:p>
          <a:p>
            <a:pPr fontAlgn="base"/>
            <a:r>
              <a:rPr lang="tr-TR" dirty="0" smtClean="0"/>
              <a:t>Süre azaldıkça zaman baskısı artacağı için çözümü kolay olan sorularda dahi hata yapabilirsiniz. Aynı şekilde kolay soruları çözmeye zamanınızda kalmayabilir. Böylece çok daha fazla net yapabilecekken sınav sonucunda hayal kırıklığı yaşayabilirsiniz.</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2.     Hızlı Okuma Tekniği</a:t>
            </a:r>
            <a:br>
              <a:rPr lang="tr-TR" dirty="0" smtClean="0"/>
            </a:br>
            <a:endParaRPr lang="tr-TR" dirty="0"/>
          </a:p>
        </p:txBody>
      </p:sp>
      <p:sp>
        <p:nvSpPr>
          <p:cNvPr id="3" name="2 İçerik Yer Tutucusu"/>
          <p:cNvSpPr>
            <a:spLocks noGrp="1"/>
          </p:cNvSpPr>
          <p:nvPr>
            <p:ph idx="1"/>
          </p:nvPr>
        </p:nvSpPr>
        <p:spPr/>
        <p:txBody>
          <a:bodyPr>
            <a:normAutofit fontScale="92500" lnSpcReduction="10000"/>
          </a:bodyPr>
          <a:lstStyle/>
          <a:p>
            <a:pPr fontAlgn="base"/>
            <a:r>
              <a:rPr lang="tr-TR" dirty="0" smtClean="0"/>
              <a:t>Hızlı </a:t>
            </a:r>
            <a:r>
              <a:rPr lang="tr-TR" dirty="0" smtClean="0"/>
              <a:t>okuma tekniği de </a:t>
            </a:r>
            <a:r>
              <a:rPr lang="tr-TR" b="1" dirty="0" smtClean="0"/>
              <a:t>etkili soru çözme teknikleri</a:t>
            </a:r>
            <a:r>
              <a:rPr lang="tr-TR" dirty="0" smtClean="0"/>
              <a:t> içerisinde yer almaktadır. Bu tekniği kullanabilir hale gelmeniz sınava hazırlık sürecinde ve sınav gününde çokça fayda sağlayacaktır. Hızlı okuma pratiğiniz sayesinde özellikle uzun paragraf ve mantık sorularını rakiplerinizden daha kısa sürede çözebilirsiniz. Ancak hızlı okuma becerisini geliştirirken mutlaka muhakeme ve yorumlama becerinizi de geliştirmelisiniz.</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3.     Soru Stillerini Öğrenme Tekniği</a:t>
            </a:r>
            <a:br>
              <a:rPr lang="tr-TR" dirty="0" smtClean="0"/>
            </a:br>
            <a:endParaRPr lang="tr-TR" dirty="0"/>
          </a:p>
        </p:txBody>
      </p:sp>
      <p:sp>
        <p:nvSpPr>
          <p:cNvPr id="3" name="2 İçerik Yer Tutucusu"/>
          <p:cNvSpPr>
            <a:spLocks noGrp="1"/>
          </p:cNvSpPr>
          <p:nvPr>
            <p:ph idx="1"/>
          </p:nvPr>
        </p:nvSpPr>
        <p:spPr/>
        <p:txBody>
          <a:bodyPr>
            <a:normAutofit fontScale="85000" lnSpcReduction="20000"/>
          </a:bodyPr>
          <a:lstStyle/>
          <a:p>
            <a:pPr fontAlgn="base"/>
            <a:r>
              <a:rPr lang="tr-TR" dirty="0" smtClean="0"/>
              <a:t>Soru </a:t>
            </a:r>
            <a:r>
              <a:rPr lang="tr-TR" dirty="0" smtClean="0"/>
              <a:t>stillerinin öğrenilmesi de </a:t>
            </a:r>
            <a:r>
              <a:rPr lang="tr-TR" b="1" dirty="0" smtClean="0"/>
              <a:t>etkili soru çözme teknikleri</a:t>
            </a:r>
            <a:r>
              <a:rPr lang="tr-TR" dirty="0" smtClean="0"/>
              <a:t> arasında yer almaktadır. Çözdüğünüz her denemede sizi zorlayacak soru kalıplarıyla karşılaşabilirsiniz. Özellikle sayısal derslerde farklı kalıplarla karşılaşmak mümkündür. Bu kalıpların önemli bir kısmı okulda öğretilmektedir. Ancak kalıp sorulara yönelik yeterince test çözmemek çözüm yolunun kolayca unutulmasına neden olabilir. Her deneme sonrası sizi zorlayan, çözemediğiniz veya gereğinden fazla zaman harcadığınız sorular varsa işaretleyin</a:t>
            </a:r>
            <a:r>
              <a:rPr lang="tr-TR" dirty="0" smtClean="0"/>
              <a:t>.</a:t>
            </a:r>
            <a:r>
              <a:rPr lang="tr-TR" dirty="0" smtClean="0"/>
              <a:t> Bu soruları ilgili ders öğretmenlerinizle veya destek aldığınız profesyonelle paylaşın. Çözüm yolunu izleyin, notlarınızı çıkarın ve üzerine bol bol soru çözün.</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fontAlgn="base"/>
            <a:r>
              <a:rPr lang="tr-TR" dirty="0" smtClean="0"/>
              <a:t>4.     Konu Anlatımı ile Bilgiyi Artırma Tekniği</a:t>
            </a:r>
          </a:p>
        </p:txBody>
      </p:sp>
      <p:sp>
        <p:nvSpPr>
          <p:cNvPr id="3" name="2 İçerik Yer Tutucusu"/>
          <p:cNvSpPr>
            <a:spLocks noGrp="1"/>
          </p:cNvSpPr>
          <p:nvPr>
            <p:ph idx="1"/>
          </p:nvPr>
        </p:nvSpPr>
        <p:spPr/>
        <p:txBody>
          <a:bodyPr>
            <a:normAutofit fontScale="92500" lnSpcReduction="10000"/>
          </a:bodyPr>
          <a:lstStyle/>
          <a:p>
            <a:pPr fontAlgn="base"/>
            <a:r>
              <a:rPr lang="tr-TR" b="1" dirty="0" smtClean="0"/>
              <a:t>Etkili </a:t>
            </a:r>
            <a:r>
              <a:rPr lang="tr-TR" b="1" dirty="0" smtClean="0"/>
              <a:t>soru çözme teknikleri</a:t>
            </a:r>
            <a:r>
              <a:rPr lang="tr-TR" dirty="0" smtClean="0"/>
              <a:t> içerisinde teknik olarak görülmeyen ancak verimi artıran en önemli çalışmalardan biridir. Bilmediğiniz veya yeterince hakim olmadığınız bir konuda verimli soru çözmeniz mümkün değildir. Konu anlatımı çalışmak, çalışırken detaylı bilgi toplamaya odaklanmak ve bu bilgileri ilişkilendirmek oldukça önemlidir. Örneğin; Coğrafya dersini sevmiyor olabilirsiniz. Ancak memleketinizi veya farklı ülkelere seyahat etmeyi seviyor olabilirsiniz.</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5.     Tekrar ile Bilgiyi Pekiştirme Tekniği</a:t>
            </a:r>
            <a:br>
              <a:rPr lang="tr-TR" dirty="0" smtClean="0"/>
            </a:br>
            <a:endParaRPr lang="tr-TR" dirty="0"/>
          </a:p>
        </p:txBody>
      </p:sp>
      <p:sp>
        <p:nvSpPr>
          <p:cNvPr id="3" name="2 İçerik Yer Tutucusu"/>
          <p:cNvSpPr>
            <a:spLocks noGrp="1"/>
          </p:cNvSpPr>
          <p:nvPr>
            <p:ph idx="1"/>
          </p:nvPr>
        </p:nvSpPr>
        <p:spPr/>
        <p:txBody>
          <a:bodyPr>
            <a:normAutofit lnSpcReduction="10000"/>
          </a:bodyPr>
          <a:lstStyle/>
          <a:p>
            <a:pPr fontAlgn="base">
              <a:buNone/>
            </a:pPr>
            <a:r>
              <a:rPr lang="tr-TR" dirty="0" smtClean="0"/>
              <a:t>Bir </a:t>
            </a:r>
            <a:r>
              <a:rPr lang="tr-TR" dirty="0" smtClean="0"/>
              <a:t>diğer önemli teknik ise konu anlatımlarının tekrarlarla pekiştirilmesidir. Evet işe yarayan, sıkça kullanılan veya öğrenmesi keyifli olan bilgileri hatırlamak kolaydır. Ancak birde günlük hayatta karşımıza çıkmayan, bilme ihtiyacı duymadığımız alt detaylar vardır. Bu bilgiler tekrar edilmezse kolayca unutulabilir. Unutmamanın ise tek yolu tekrar etmektir. Sadece okuyarak tekrar etmek zorunda da değilsiniz.</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fontAlgn="base">
              <a:buNone/>
            </a:pPr>
            <a:r>
              <a:rPr lang="tr-TR" dirty="0" smtClean="0"/>
              <a:t>Etkili Soru Çözme Teknikleri Kadar İşlevsel Olan Diğer Önerilerimiz</a:t>
            </a:r>
          </a:p>
          <a:p>
            <a:pPr fontAlgn="base">
              <a:buNone/>
            </a:pPr>
            <a:r>
              <a:rPr lang="tr-TR" dirty="0" smtClean="0"/>
              <a:t>Tam olarak teknik kabul edilmese de aşağıdaki önerilerimiz de soru çözme hızınızı ve veriminizi artıracaktır.</a:t>
            </a:r>
            <a:endParaRPr lang="tr-TR"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1.     Olumluya Odaklanın</a:t>
            </a:r>
            <a:br>
              <a:rPr lang="tr-TR" dirty="0" smtClean="0"/>
            </a:br>
            <a:endParaRPr lang="tr-TR" dirty="0"/>
          </a:p>
        </p:txBody>
      </p:sp>
      <p:sp>
        <p:nvSpPr>
          <p:cNvPr id="3" name="2 İçerik Yer Tutucusu"/>
          <p:cNvSpPr>
            <a:spLocks noGrp="1"/>
          </p:cNvSpPr>
          <p:nvPr>
            <p:ph idx="1"/>
          </p:nvPr>
        </p:nvSpPr>
        <p:spPr/>
        <p:txBody>
          <a:bodyPr>
            <a:normAutofit fontScale="92500" lnSpcReduction="20000"/>
          </a:bodyPr>
          <a:lstStyle/>
          <a:p>
            <a:pPr fontAlgn="base"/>
            <a:r>
              <a:rPr lang="tr-TR" b="1" dirty="0" smtClean="0"/>
              <a:t>Etkili </a:t>
            </a:r>
            <a:r>
              <a:rPr lang="tr-TR" b="1" dirty="0" smtClean="0"/>
              <a:t>soru çözme teknikleri</a:t>
            </a:r>
            <a:r>
              <a:rPr lang="tr-TR" dirty="0" smtClean="0"/>
              <a:t> içerisinde yer verilebilecek bir diğer teknikte olumluya odaklanma tekniğidir. Sınav kitapçığını elinize aldığınızda soruların hiç de kolay başlamadığını görebilir ve tüm kitapçıkta bu tarz sorular olduğunu düşünebilirsiniz. Ancak sınav kitapçıklarında sorular her öğrenciye farklı dizilimde gelmektedir. Bu dizilimlerse karışık olarak belirlenmektedir. Dolayısıyla sınav kitapçığı sınava hazırlanırken çözdüğünüz soru kitapçıkları gibi değildir.</a:t>
            </a:r>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294</Words>
  <PresentationFormat>Ekran Gösterisi (4:3)</PresentationFormat>
  <Paragraphs>24</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Ofis Teması</vt:lpstr>
      <vt:lpstr>Etkili Soru Çözme Teknikleri ile Sınav Başarınızı Artırabilirsiniz! </vt:lpstr>
      <vt:lpstr>Etkili Soru Çözme Teknikleri Neler? </vt:lpstr>
      <vt:lpstr>1.     Turlama Tekniği </vt:lpstr>
      <vt:lpstr>2.     Hızlı Okuma Tekniği </vt:lpstr>
      <vt:lpstr>3.     Soru Stillerini Öğrenme Tekniği </vt:lpstr>
      <vt:lpstr>4.     Konu Anlatımı ile Bilgiyi Artırma Tekniği</vt:lpstr>
      <vt:lpstr>5.     Tekrar ile Bilgiyi Pekiştirme Tekniği </vt:lpstr>
      <vt:lpstr>Slayt 8</vt:lpstr>
      <vt:lpstr>1.     Olumluya Odaklanın </vt:lpstr>
      <vt:lpstr>2.     Hasar Hesabı Yapın </vt:lpstr>
      <vt:lpstr> 3.     Kendinizi Tebrik Etmeyi Unutmayın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Etkili Soru Çözme Teknikleri ile Sınav Başarınızı Artırabilirsiniz! </dc:title>
  <dc:creator>PC</dc:creator>
  <cp:lastModifiedBy>PC</cp:lastModifiedBy>
  <cp:revision>1</cp:revision>
  <dcterms:created xsi:type="dcterms:W3CDTF">2025-01-02T06:53:40Z</dcterms:created>
  <dcterms:modified xsi:type="dcterms:W3CDTF">2025-01-02T07:01:01Z</dcterms:modified>
</cp:coreProperties>
</file>